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40DD7-7602-4D5B-945D-455260520B9F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6A218-20B7-4B9B-9E7A-8C89004234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0013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Устная работа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285860"/>
            <a:ext cx="7929618" cy="51435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1. 2,3+10,2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2. 8,7-1,4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3. 18+3,7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4. 7,2-2,2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5. 5,4+1,6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6. 10-2,6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7. 12-3,2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8. 7,8+2,6</a:t>
            </a:r>
            <a:r>
              <a:rPr lang="ru-RU" dirty="0"/>
              <a:t>=</a:t>
            </a:r>
          </a:p>
          <a:p>
            <a:pPr lvl="0"/>
            <a:r>
              <a:rPr lang="ru-RU" dirty="0" smtClean="0"/>
              <a:t>9. 10,7+1,8</a:t>
            </a:r>
            <a:r>
              <a:rPr lang="ru-RU" dirty="0"/>
              <a:t>=</a:t>
            </a:r>
          </a:p>
          <a:p>
            <a:pPr lvl="0"/>
            <a:r>
              <a:rPr lang="ru-RU" smtClean="0"/>
              <a:t>10. 7,2-1,5</a:t>
            </a:r>
            <a:r>
              <a:rPr lang="ru-RU" dirty="0"/>
              <a:t>=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Устная работа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Устная работа</dc:title>
  <dc:creator>User</dc:creator>
  <cp:lastModifiedBy>User</cp:lastModifiedBy>
  <cp:revision>1</cp:revision>
  <dcterms:created xsi:type="dcterms:W3CDTF">2017-09-27T21:11:24Z</dcterms:created>
  <dcterms:modified xsi:type="dcterms:W3CDTF">2017-09-27T21:14:26Z</dcterms:modified>
</cp:coreProperties>
</file>